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9" r:id="rId6"/>
    <p:sldId id="260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67A"/>
    <a:srgbClr val="0B34D9"/>
    <a:srgbClr val="007DC3"/>
    <a:srgbClr val="4D4D4F"/>
    <a:srgbClr val="8DC63F"/>
    <a:srgbClr val="F37F20"/>
    <a:srgbClr val="61B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84FF9A87-ACC7-4599-B4CB-A0F7BC6A066C}"/>
              </a:ext>
            </a:extLst>
          </p:cNvPr>
          <p:cNvSpPr/>
          <p:nvPr userDrawn="1"/>
        </p:nvSpPr>
        <p:spPr>
          <a:xfrm>
            <a:off x="3101459" y="-160020"/>
            <a:ext cx="4777740" cy="7292340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A72FB4-E97A-41C2-9768-EF5AB38A8834}"/>
              </a:ext>
            </a:extLst>
          </p:cNvPr>
          <p:cNvSpPr/>
          <p:nvPr userDrawn="1"/>
        </p:nvSpPr>
        <p:spPr>
          <a:xfrm>
            <a:off x="0" y="0"/>
            <a:ext cx="64236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CD05530E-B8E5-4D21-83B7-757AF42BBBAA}"/>
              </a:ext>
            </a:extLst>
          </p:cNvPr>
          <p:cNvSpPr/>
          <p:nvPr userDrawn="1"/>
        </p:nvSpPr>
        <p:spPr>
          <a:xfrm>
            <a:off x="3734352" y="2432216"/>
            <a:ext cx="6195060" cy="2292417"/>
          </a:xfrm>
          <a:prstGeom prst="flowChartTerminator">
            <a:avLst/>
          </a:prstGeom>
          <a:solidFill>
            <a:srgbClr val="007DC3">
              <a:alpha val="78000"/>
            </a:srgbClr>
          </a:solidFill>
          <a:ln>
            <a:solidFill>
              <a:srgbClr val="007DC3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B3FC9-6E0B-422C-9222-85BB384AB73F}"/>
              </a:ext>
            </a:extLst>
          </p:cNvPr>
          <p:cNvSpPr/>
          <p:nvPr userDrawn="1"/>
        </p:nvSpPr>
        <p:spPr>
          <a:xfrm>
            <a:off x="0" y="6697980"/>
            <a:ext cx="12192000" cy="160020"/>
          </a:xfrm>
          <a:prstGeom prst="rect">
            <a:avLst/>
          </a:prstGeom>
          <a:solidFill>
            <a:srgbClr val="007DC3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BB60D-6838-4B10-B53E-EE7CDA605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937" y="458869"/>
            <a:ext cx="3721135" cy="2387600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92119-445E-4892-8190-F48633FC2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528" y="2826179"/>
            <a:ext cx="5186900" cy="159329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FF8B-E78F-4E95-A2F3-7728D32F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51DC5-D1FD-4A2B-AB93-A162736A87F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AFD3D-4CA8-4967-954B-098F1B30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357B-E2AD-4878-A9E2-C52E4775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01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22326C-947B-45AA-8CDA-D2092D8287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3ECF9-FC63-4EE0-80F3-F3D7AADE47F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DC3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19A55C5-5E9C-44FB-A51C-2B5004AB2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18113"/>
            <a:ext cx="1799272" cy="10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C3D8-E047-4011-BD50-F0E25887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69" y="251461"/>
            <a:ext cx="11001829" cy="855345"/>
          </a:xfrm>
        </p:spPr>
        <p:txBody>
          <a:bodyPr>
            <a:normAutofit/>
          </a:bodyPr>
          <a:lstStyle>
            <a:lvl1pPr algn="l">
              <a:defRPr sz="3600" b="1" cap="all" baseline="0">
                <a:solidFill>
                  <a:srgbClr val="007DC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A1DA-C4E7-4060-9DBB-9E542682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69" y="1121411"/>
            <a:ext cx="11041745" cy="47758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4D4D4F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buClr>
                <a:srgbClr val="F37F20"/>
              </a:buClr>
              <a:buFont typeface="FontAwesome" pitchFamily="2" charset="0"/>
              <a:buChar char=""/>
              <a:defRPr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37F20"/>
              </a:buClr>
              <a:buFont typeface="FontAwesome" pitchFamily="2" charset="0"/>
              <a:buChar char=""/>
              <a:defRPr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37F20"/>
              </a:buClr>
              <a:buFont typeface="FontAwesome" pitchFamily="2" charset="0"/>
              <a:buChar char=""/>
              <a:defRPr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37F20"/>
              </a:buClr>
              <a:buFont typeface="FontAwesome" pitchFamily="2" charset="0"/>
              <a:buChar char=""/>
              <a:defRPr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3A4EE-2831-4620-A5E1-F59B2ACC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2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51DC5-D1FD-4A2B-AB93-A162736A87F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BB02F-2DDA-40FB-8391-DFA8127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7044-4BCC-499C-B168-BF111FB3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37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22326C-947B-45AA-8CDA-D2092D8287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59CB7-47C2-4A23-87F6-994065A32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080"/>
            <a:ext cx="12192000" cy="1219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56A511-320F-4C24-A6F7-D416C0BCC2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6057" y="1713933"/>
            <a:ext cx="11001829" cy="495522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37F2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7DC3"/>
              </a:buClr>
              <a:buFont typeface="FontAwesome" pitchFamily="2" charset="0"/>
              <a:buChar char=""/>
              <a:defRPr b="0">
                <a:solidFill>
                  <a:srgbClr val="4D4D4F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7DC3"/>
              </a:buClr>
              <a:buFont typeface="FontAwesome" pitchFamily="2" charset="0"/>
              <a:buChar char=""/>
              <a:defRPr b="0">
                <a:solidFill>
                  <a:srgbClr val="4D4D4F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7DC3"/>
              </a:buClr>
              <a:buFont typeface="FontAwesome" pitchFamily="2" charset="0"/>
              <a:buChar char=""/>
              <a:defRPr b="0">
                <a:solidFill>
                  <a:srgbClr val="4D4D4F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7DC3"/>
              </a:buClr>
              <a:buFont typeface="FontAwesome" pitchFamily="2" charset="0"/>
              <a:buChar char=""/>
              <a:defRPr b="0">
                <a:solidFill>
                  <a:srgbClr val="4D4D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A8A6DF-F43B-4340-8B57-0ACC4FC8FC3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B34D9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097979C-49FA-8B99-73C8-2444971EF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72" y="5568849"/>
            <a:ext cx="1799272" cy="10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DF767-E4D0-46B3-9640-3AFBA348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751DC5-D1FD-4A2B-AB93-A162736A87F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352B6-84DB-4AF4-A794-88481213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A5B1C-4E2D-4269-A618-335A887F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22326C-947B-45AA-8CDA-D2092D828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D0409-EF7D-4C41-8903-7464C9C4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42" y="666752"/>
            <a:ext cx="4861358" cy="413004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1C4A9-E12A-4815-94EB-C6656008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2" y="4796792"/>
            <a:ext cx="4861358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334B8-87CC-4ABE-948E-687515B569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080"/>
            <a:ext cx="12192000" cy="121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F38356-EBEE-4E74-A543-E429A384E747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DC3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D4D4F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>
          <a:solidFill>
            <a:srgbClr val="4D4D4F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kern="1200">
          <a:solidFill>
            <a:srgbClr val="4D4D4F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>
          <a:solidFill>
            <a:srgbClr val="4D4D4F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rgbClr val="4D4D4F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kern="1200">
          <a:solidFill>
            <a:srgbClr val="4D4D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92ABD-9B7D-4538-A31F-3B3904255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3" r="15343"/>
          <a:stretch/>
        </p:blipFill>
        <p:spPr>
          <a:xfrm>
            <a:off x="6446877" y="0"/>
            <a:ext cx="576834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EF9E4A-F4F5-4261-B8E5-1C50820DA31C}"/>
              </a:ext>
            </a:extLst>
          </p:cNvPr>
          <p:cNvSpPr/>
          <p:nvPr/>
        </p:nvSpPr>
        <p:spPr>
          <a:xfrm>
            <a:off x="23217" y="0"/>
            <a:ext cx="64236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901D87FE-896E-4BDC-9645-5ECF158A7E43}"/>
              </a:ext>
            </a:extLst>
          </p:cNvPr>
          <p:cNvSpPr/>
          <p:nvPr/>
        </p:nvSpPr>
        <p:spPr>
          <a:xfrm>
            <a:off x="3101459" y="-160020"/>
            <a:ext cx="4777740" cy="7292340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1933A7-1479-4669-AE13-1BAD53EF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565083"/>
            <a:ext cx="5012350" cy="2194867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Title of</a:t>
            </a:r>
            <a:r>
              <a:rPr lang="en-US" sz="4400" b="1" cap="all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400" b="1" cap="all" dirty="0">
                <a:solidFill>
                  <a:srgbClr val="0B34D9"/>
                </a:solidFill>
                <a:latin typeface="+mn-lt"/>
              </a:rPr>
              <a:t>Presentation</a:t>
            </a:r>
            <a:br>
              <a:rPr lang="en-US" sz="4400" b="1" cap="all" dirty="0">
                <a:solidFill>
                  <a:srgbClr val="007DC3"/>
                </a:solidFill>
                <a:latin typeface="+mn-lt"/>
              </a:rPr>
            </a:br>
            <a:r>
              <a:rPr lang="en-US" sz="4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Here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43F9DCEC-B385-46A9-9553-6F34E4443277}"/>
              </a:ext>
            </a:extLst>
          </p:cNvPr>
          <p:cNvSpPr/>
          <p:nvPr/>
        </p:nvSpPr>
        <p:spPr>
          <a:xfrm>
            <a:off x="3603932" y="2314858"/>
            <a:ext cx="5732323" cy="2072191"/>
          </a:xfrm>
          <a:prstGeom prst="flowChartTerminator">
            <a:avLst/>
          </a:prstGeom>
          <a:solidFill>
            <a:srgbClr val="0B34D9">
              <a:alpha val="78000"/>
            </a:srgbClr>
          </a:solidFill>
          <a:ln>
            <a:solidFill>
              <a:srgbClr val="007DC3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AB89AA-188E-4179-A864-516D68ED2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634" y="2681346"/>
            <a:ext cx="5012351" cy="149530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 cap="all" dirty="0">
                <a:solidFill>
                  <a:schemeClr val="bg1"/>
                </a:solidFill>
                <a:cs typeface="Arial" panose="020B0604020202020204" pitchFamily="34" charset="0"/>
              </a:rPr>
              <a:t>presenter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First Last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42D2F-A143-4563-9A71-99FC77850ACC}"/>
              </a:ext>
            </a:extLst>
          </p:cNvPr>
          <p:cNvSpPr/>
          <p:nvPr/>
        </p:nvSpPr>
        <p:spPr>
          <a:xfrm>
            <a:off x="0" y="6697980"/>
            <a:ext cx="12192000" cy="160020"/>
          </a:xfrm>
          <a:prstGeom prst="rect">
            <a:avLst/>
          </a:prstGeom>
          <a:solidFill>
            <a:srgbClr val="0B34D9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5892848-4421-5CBE-6715-FAF321968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" y="3898287"/>
            <a:ext cx="3913112" cy="22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92ABD-9B7D-4538-A31F-3B3904255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0" r="10836"/>
          <a:stretch/>
        </p:blipFill>
        <p:spPr>
          <a:xfrm>
            <a:off x="6446877" y="0"/>
            <a:ext cx="576834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EF9E4A-F4F5-4261-B8E5-1C50820DA31C}"/>
              </a:ext>
            </a:extLst>
          </p:cNvPr>
          <p:cNvSpPr/>
          <p:nvPr/>
        </p:nvSpPr>
        <p:spPr>
          <a:xfrm>
            <a:off x="0" y="0"/>
            <a:ext cx="64236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901D87FE-896E-4BDC-9645-5ECF158A7E43}"/>
              </a:ext>
            </a:extLst>
          </p:cNvPr>
          <p:cNvSpPr/>
          <p:nvPr/>
        </p:nvSpPr>
        <p:spPr>
          <a:xfrm>
            <a:off x="3101459" y="-160020"/>
            <a:ext cx="4777740" cy="7292340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1933A7-1479-4669-AE13-1BAD53EF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565083"/>
            <a:ext cx="5012350" cy="2194867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400" b="1" cap="all" dirty="0">
                <a:latin typeface="+mn-lt"/>
              </a:rPr>
              <a:t>Title of </a:t>
            </a:r>
            <a:r>
              <a:rPr lang="en-US" sz="4400" b="1" cap="all" dirty="0">
                <a:solidFill>
                  <a:srgbClr val="28B67A"/>
                </a:solidFill>
                <a:latin typeface="+mn-lt"/>
              </a:rPr>
              <a:t>Presentation</a:t>
            </a:r>
            <a:br>
              <a:rPr lang="en-US" sz="4400" b="1" cap="all" dirty="0">
                <a:solidFill>
                  <a:srgbClr val="8DC63F"/>
                </a:solidFill>
                <a:latin typeface="+mn-lt"/>
              </a:rPr>
            </a:br>
            <a:r>
              <a:rPr lang="en-US" sz="4400" b="1" cap="all" dirty="0">
                <a:latin typeface="+mn-lt"/>
              </a:rPr>
              <a:t>Here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43F9DCEC-B385-46A9-9553-6F34E4443277}"/>
              </a:ext>
            </a:extLst>
          </p:cNvPr>
          <p:cNvSpPr/>
          <p:nvPr/>
        </p:nvSpPr>
        <p:spPr>
          <a:xfrm>
            <a:off x="3931920" y="2516557"/>
            <a:ext cx="6195060" cy="2292417"/>
          </a:xfrm>
          <a:prstGeom prst="flowChartTerminator">
            <a:avLst/>
          </a:prstGeom>
          <a:solidFill>
            <a:srgbClr val="28B67A">
              <a:alpha val="78000"/>
            </a:srgbClr>
          </a:solidFill>
          <a:ln>
            <a:solidFill>
              <a:srgbClr val="8DC63F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B1543-5C4D-42DE-9E88-3AA111351807}"/>
              </a:ext>
            </a:extLst>
          </p:cNvPr>
          <p:cNvSpPr/>
          <p:nvPr/>
        </p:nvSpPr>
        <p:spPr>
          <a:xfrm>
            <a:off x="0" y="6697980"/>
            <a:ext cx="12192000" cy="160020"/>
          </a:xfrm>
          <a:prstGeom prst="rect">
            <a:avLst/>
          </a:prstGeom>
          <a:solidFill>
            <a:srgbClr val="28B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7703A7A5-AB46-53D9-3C6C-08F9EED3F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2825750"/>
            <a:ext cx="5186363" cy="159385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 cap="all" dirty="0">
                <a:solidFill>
                  <a:schemeClr val="bg1"/>
                </a:solidFill>
                <a:cs typeface="Arial" panose="020B0604020202020204" pitchFamily="34" charset="0"/>
              </a:rPr>
              <a:t>presenter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7DC3"/>
                </a:solidFill>
                <a:cs typeface="Arial" panose="020B0604020202020204" pitchFamily="34" charset="0"/>
              </a:rPr>
              <a:t>First Last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Title, Company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EC3899A-D100-AC5F-21F9-6D15191B2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" y="3898287"/>
            <a:ext cx="3913112" cy="22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CFE27A-037F-4B08-9EC7-5FE4BEDC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>
                <a:solidFill>
                  <a:srgbClr val="007DC3"/>
                </a:solidFill>
                <a:latin typeface="+mn-lt"/>
              </a:rPr>
              <a:t>Click here to change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EEA1F6-3894-48F3-85B3-9A7ABF9EB9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5169" y="1279593"/>
            <a:ext cx="11001829" cy="4955221"/>
          </a:xfrm>
        </p:spPr>
        <p:txBody>
          <a:bodyPr/>
          <a:lstStyle/>
          <a:p>
            <a:r>
              <a:rPr lang="en-US" b="1" dirty="0">
                <a:solidFill>
                  <a:srgbClr val="4D4D4F"/>
                </a:solidFill>
                <a:latin typeface="+mn-lt"/>
              </a:rPr>
              <a:t>Sub header here </a:t>
            </a:r>
          </a:p>
          <a:p>
            <a:pPr marL="342900" indent="-342900">
              <a:buClr>
                <a:srgbClr val="007DC3"/>
              </a:buClr>
              <a:buFont typeface="FontAwesome" pitchFamily="2" charset="0"/>
              <a:buChar char=""/>
            </a:pPr>
            <a:r>
              <a:rPr lang="en-US" dirty="0">
                <a:solidFill>
                  <a:srgbClr val="4D4D4F"/>
                </a:solidFill>
                <a:latin typeface="+mn-lt"/>
              </a:rPr>
              <a:t>We’ll plan to send out an email tomorrow with the final files.</a:t>
            </a:r>
          </a:p>
          <a:p>
            <a:pPr marL="1028700" lvl="1" indent="-342900"/>
            <a:r>
              <a:rPr lang="en-US" dirty="0">
                <a:solidFill>
                  <a:srgbClr val="4D4D4F"/>
                </a:solidFill>
                <a:latin typeface="+mn-lt"/>
              </a:rPr>
              <a:t>Thanks for joining us this year!</a:t>
            </a:r>
          </a:p>
          <a:p>
            <a:pPr marL="1485900" lvl="2" indent="-342900"/>
            <a:r>
              <a:rPr lang="en-US" dirty="0">
                <a:solidFill>
                  <a:srgbClr val="4D4D4F"/>
                </a:solidFill>
                <a:latin typeface="+mn-lt"/>
              </a:rPr>
              <a:t>Share ideas you’ve learned with your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2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 PPT Template " id="{31095892-DF88-47A1-BD8F-A31BE29CBD19}" vid="{BCE8AE82-B3FE-4394-91A3-D0901C72C9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47B18EBB5B409B9BB6D6FEE4BA3C" ma:contentTypeVersion="16" ma:contentTypeDescription="Create a new document." ma:contentTypeScope="" ma:versionID="1f943ec0faf725a001cf2d1e9dcb9e9a">
  <xsd:schema xmlns:xsd="http://www.w3.org/2001/XMLSchema" xmlns:xs="http://www.w3.org/2001/XMLSchema" xmlns:p="http://schemas.microsoft.com/office/2006/metadata/properties" xmlns:ns2="483ddff2-9b2b-4368-b8cd-378ac60c41e5" xmlns:ns3="4c039dd8-d162-4d9f-895d-8de0a0ab0da2" targetNamespace="http://schemas.microsoft.com/office/2006/metadata/properties" ma:root="true" ma:fieldsID="9b5b66f04a6b4a53b13c31a1ee097c52" ns2:_="" ns3:_="">
    <xsd:import namespace="483ddff2-9b2b-4368-b8cd-378ac60c41e5"/>
    <xsd:import namespace="4c039dd8-d162-4d9f-895d-8de0a0ab0d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ff2-9b2b-4368-b8cd-378ac60c41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9be6f66-3e0c-428f-969d-6094a384d721}" ma:internalName="TaxCatchAll" ma:showField="CatchAllData" ma:web="483ddff2-9b2b-4368-b8cd-378ac60c4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9dd8-d162-4d9f-895d-8de0a0ab0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82455f3-2cb7-495f-aa72-87a21e17d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83ddff2-9b2b-4368-b8cd-378ac60c41e5">AQU3VKAFUFY6-339449490-87954</_dlc_DocId>
    <_dlc_DocIdUrl xmlns="483ddff2-9b2b-4368-b8cd-378ac60c41e5">
      <Url>https://amr.sharepoint.com/sites/amrfiles/_layouts/15/DocIdRedir.aspx?ID=AQU3VKAFUFY6-339449490-87954</Url>
      <Description>AQU3VKAFUFY6-339449490-87954</Description>
    </_dlc_DocIdUrl>
    <TaxCatchAll xmlns="483ddff2-9b2b-4368-b8cd-378ac60c41e5" xsi:nil="true"/>
    <lcf76f155ced4ddcb4097134ff3c332f xmlns="4c039dd8-d162-4d9f-895d-8de0a0ab0da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710855-7B04-4846-B243-901533B89311}"/>
</file>

<file path=customXml/itemProps2.xml><?xml version="1.0" encoding="utf-8"?>
<ds:datastoreItem xmlns:ds="http://schemas.openxmlformats.org/officeDocument/2006/customXml" ds:itemID="{ED0CDBCA-3B08-45A1-9DD2-B378B8480373}">
  <ds:schemaRefs>
    <ds:schemaRef ds:uri="http://schemas.microsoft.com/office/2006/metadata/properties"/>
    <ds:schemaRef ds:uri="http://schemas.microsoft.com/office/infopath/2007/PartnerControls"/>
    <ds:schemaRef ds:uri="483ddff2-9b2b-4368-b8cd-378ac60c41e5"/>
  </ds:schemaRefs>
</ds:datastoreItem>
</file>

<file path=customXml/itemProps3.xml><?xml version="1.0" encoding="utf-8"?>
<ds:datastoreItem xmlns:ds="http://schemas.openxmlformats.org/officeDocument/2006/customXml" ds:itemID="{47BDD00C-D3F4-47F2-A3F1-1AF3ABF051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D9503B-FE77-46C7-95A0-C73E327A0D4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AAM PPT Template </Template>
  <TotalTime>135</TotalTime>
  <Words>58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FontAwesome</vt:lpstr>
      <vt:lpstr>Office Theme</vt:lpstr>
      <vt:lpstr>Title of Presentation Here</vt:lpstr>
      <vt:lpstr>Title of Presentation Here</vt:lpstr>
      <vt:lpstr>Click here to change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Julie Pelstring</dc:creator>
  <cp:lastModifiedBy>Julie Pelstring</cp:lastModifiedBy>
  <cp:revision>2</cp:revision>
  <dcterms:created xsi:type="dcterms:W3CDTF">2023-01-12T17:31:00Z</dcterms:created>
  <dcterms:modified xsi:type="dcterms:W3CDTF">2023-01-12T19:46:11Z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0x010100FF7B47B18EBB5B409B9BB6D6FEE4BA3C</vt:lpwstr>
  </property>
  <property fmtid="{D5CDD505-2E9C-101B-9397-08002B2CF9AE}" pid="3" name="_dlc_DocIdItemGuid">
    <vt:lpwstr>e19c9000-5741-4b60-8c32-d881da600243</vt:lpwstr>
  </property>
</Properties>
</file>